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5" d="100"/>
          <a:sy n="195" d="100"/>
        </p:scale>
        <p:origin x="-168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1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6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FF04A2C-E274-4BB3-9B46-BBCBFB03D50D}" type="datetimeFigureOut">
              <a:rPr lang="en-US" smtClean="0">
                <a:solidFill>
                  <a:prstClr val="white"/>
                </a:solidFill>
              </a:rPr>
              <a:pPr/>
              <a:t>6/10/18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DC66F91-54AC-4DB5-8746-A77395719C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87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ZDqVdGGrjE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50" y="42446"/>
            <a:ext cx="75929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C000"/>
                </a:solidFill>
              </a:rPr>
              <a:t>Let us listen to Simon and Garfunkel’s  disturbing, if inchoate song,  </a:t>
            </a:r>
            <a:r>
              <a:rPr lang="en-US" dirty="0">
                <a:solidFill>
                  <a:srgbClr val="FFC000"/>
                </a:solidFill>
              </a:rPr>
              <a:t>“</a:t>
            </a:r>
            <a:r>
              <a:rPr lang="en-US" sz="2000" dirty="0">
                <a:solidFill>
                  <a:srgbClr val="FF6565"/>
                </a:solidFill>
              </a:rPr>
              <a:t>Sounds of Silence</a:t>
            </a:r>
            <a:r>
              <a:rPr lang="en-US" sz="1600" dirty="0">
                <a:solidFill>
                  <a:srgbClr val="FFC000"/>
                </a:solidFill>
              </a:rPr>
              <a:t>”,  by the artist,  “</a:t>
            </a:r>
            <a:r>
              <a:rPr lang="en-US" sz="1600" dirty="0">
                <a:solidFill>
                  <a:srgbClr val="FF6565"/>
                </a:solidFill>
              </a:rPr>
              <a:t>Disturbed</a:t>
            </a:r>
            <a:r>
              <a:rPr lang="en-US" sz="1600" dirty="0">
                <a:solidFill>
                  <a:srgbClr val="FFC000"/>
                </a:solidFill>
              </a:rPr>
              <a:t>”,  as a musical metaphor for what happened in the literature following that Denver meeting</a:t>
            </a:r>
            <a:endParaRPr lang="en-US" sz="1600" dirty="0">
              <a:solidFill>
                <a:srgbClr val="FFFF00"/>
              </a:solidFill>
            </a:endParaRP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(“…</a:t>
            </a:r>
            <a:r>
              <a:rPr lang="en-US" sz="1600" dirty="0">
                <a:solidFill>
                  <a:srgbClr val="FF6565"/>
                </a:solidFill>
              </a:rPr>
              <a:t>no one dared, disturb the sounds of silent </a:t>
            </a:r>
            <a:r>
              <a:rPr lang="en-US" sz="1600" dirty="0" err="1">
                <a:solidFill>
                  <a:srgbClr val="FF6565"/>
                </a:solidFill>
              </a:rPr>
              <a:t>scientsts</a:t>
            </a:r>
            <a:r>
              <a:rPr lang="en-US" sz="1600" smtClean="0">
                <a:solidFill>
                  <a:srgbClr val="FF6565"/>
                </a:solidFill>
              </a:rPr>
              <a:t>”</a:t>
            </a:r>
            <a:r>
              <a:rPr lang="en-US" sz="1600" smtClean="0">
                <a:solidFill>
                  <a:srgbClr val="FFFF00"/>
                </a:solidFill>
              </a:rPr>
              <a:t>)</a:t>
            </a:r>
            <a:endParaRPr lang="en-US" sz="1600" dirty="0">
              <a:solidFill>
                <a:srgbClr val="FFFF00"/>
              </a:solidFill>
            </a:endParaRPr>
          </a:p>
          <a:p>
            <a:pPr algn="ctr"/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  <a:hlinkClick r:id="rId4"/>
              </a:rPr>
              <a:t>https://www.youtube.com/watch?v=8ZDqVdGGrjE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" y="1458218"/>
            <a:ext cx="8521380" cy="4790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4862" y="2362200"/>
            <a:ext cx="18765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I was pretty “</a:t>
            </a:r>
            <a:r>
              <a:rPr lang="en-US" sz="2000" dirty="0">
                <a:solidFill>
                  <a:srgbClr val="FF6699"/>
                </a:solidFill>
              </a:rPr>
              <a:t>disturbed</a:t>
            </a:r>
            <a:r>
              <a:rPr lang="en-US" sz="2000" dirty="0">
                <a:solidFill>
                  <a:srgbClr val="FFC000"/>
                </a:solidFill>
              </a:rPr>
              <a:t>”</a:t>
            </a:r>
          </a:p>
          <a:p>
            <a:r>
              <a:rPr lang="en-US" sz="2000" dirty="0">
                <a:solidFill>
                  <a:srgbClr val="FFC000"/>
                </a:solidFill>
              </a:rPr>
              <a:t>myself…it was a real epiphany: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I </a:t>
            </a:r>
            <a:r>
              <a:rPr lang="en-US" sz="2400" dirty="0">
                <a:solidFill>
                  <a:srgbClr val="FF5050"/>
                </a:solidFill>
              </a:rPr>
              <a:t>never </a:t>
            </a:r>
            <a:r>
              <a:rPr lang="en-US" sz="2000" dirty="0">
                <a:solidFill>
                  <a:srgbClr val="FFC000"/>
                </a:solidFill>
              </a:rPr>
              <a:t>again took cloud seeding literature at face value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" name="Disturbed Sounds of Sile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5464" y="1458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Horizon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Art Rangno User</cp:lastModifiedBy>
  <cp:revision>2</cp:revision>
  <dcterms:created xsi:type="dcterms:W3CDTF">2018-06-10T14:54:14Z</dcterms:created>
  <dcterms:modified xsi:type="dcterms:W3CDTF">2018-06-10T15:03:29Z</dcterms:modified>
</cp:coreProperties>
</file>